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0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1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50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568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9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69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94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5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15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71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3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2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p4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p4"/><Relationship Id="rId7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p4"/><Relationship Id="rId7" Type="http://schemas.openxmlformats.org/officeDocument/2006/relationships/image" Target="../media/image1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2.mp4"/><Relationship Id="rId7" Type="http://schemas.openxmlformats.org/officeDocument/2006/relationships/image" Target="../media/image1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6776" y="1122362"/>
            <a:ext cx="11240086" cy="3802177"/>
          </a:xfrm>
        </p:spPr>
        <p:txBody>
          <a:bodyPr>
            <a:normAutofit fontScale="90000"/>
          </a:bodyPr>
          <a:lstStyle/>
          <a:p>
            <a:r>
              <a:rPr lang="en-US" dirty="0"/>
              <a:t>Evidence: well-being in the workplace</a:t>
            </a:r>
            <a:br>
              <a:rPr lang="en-US" dirty="0"/>
            </a:br>
            <a:r>
              <a:rPr lang="en-US" dirty="0"/>
              <a:t>Student: Rodney Zapata.</a:t>
            </a:r>
            <a:br>
              <a:rPr lang="es-CO" dirty="0"/>
            </a:br>
            <a:br>
              <a:rPr lang="es-CO" dirty="0"/>
            </a:br>
            <a:r>
              <a:rPr lang="es-CO" dirty="0" err="1"/>
              <a:t>course</a:t>
            </a:r>
            <a:r>
              <a:rPr lang="es-CO" dirty="0"/>
              <a:t>: 26 75 810</a:t>
            </a:r>
            <a:br>
              <a:rPr lang="es-CO" dirty="0"/>
            </a:br>
            <a:endParaRPr lang="es-CO" dirty="0"/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38343E8E-486C-26EE-7E42-4B6084754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4" name="audio_01">
            <a:hlinkClick r:id="" action="ppaction://media"/>
            <a:extLst>
              <a:ext uri="{FF2B5EF4-FFF2-40B4-BE49-F238E27FC236}">
                <a16:creationId xmlns:a16="http://schemas.microsoft.com/office/drawing/2014/main" id="{B935BE09-E7FC-C789-1272-2DCA60E672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4019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2"/>
    </mc:Choice>
    <mc:Fallback>
      <p:transition spd="slow" advTm="16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Well-being in the workplace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r>
              <a:rPr lang="en-US" dirty="0"/>
              <a:t>Well-being in the workplace is closely related to nutrition, physical activities, and exercise.</a:t>
            </a:r>
          </a:p>
          <a:p>
            <a:r>
              <a:rPr lang="en-US" dirty="0"/>
              <a:t>Employees' health and wellness can have a significant impact on their productivity, job satisfaction, and overall quality of life. </a:t>
            </a:r>
          </a:p>
          <a:p>
            <a:r>
              <a:rPr lang="en-US" dirty="0"/>
              <a:t>Here's how each of these factors contributes to workplace well-being:</a:t>
            </a:r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26" y="1310559"/>
            <a:ext cx="5507999" cy="3669066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67486A62-CF5A-86CD-D73C-114B7A28A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6" name="audio_02">
            <a:hlinkClick r:id="" action="ppaction://media"/>
            <a:extLst>
              <a:ext uri="{FF2B5EF4-FFF2-40B4-BE49-F238E27FC236}">
                <a16:creationId xmlns:a16="http://schemas.microsoft.com/office/drawing/2014/main" id="{77DB6C2C-F1CE-40DF-572A-72A3C9D92F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0" y="6280052"/>
            <a:ext cx="609600" cy="7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24"/>
    </mc:Choice>
    <mc:Fallback>
      <p:transition spd="slow" advTm="2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3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Nutrition: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Healthy Eating Programs: Employers can promote well-being by offering healthy food options in the workplace, such as nutritious snacks and meals in the cafeteria.</a:t>
            </a:r>
          </a:p>
          <a:p>
            <a:pPr marL="0" indent="0">
              <a:buNone/>
            </a:pPr>
            <a:r>
              <a:rPr lang="en-US" dirty="0"/>
              <a:t>Nutritional Education: Providing employees with information and resources on making healthier food choices can encourage better eating habits.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45" y="1168154"/>
            <a:ext cx="5816356" cy="3877571"/>
          </a:xfrm>
          <a:prstGeom prst="rect">
            <a:avLst/>
          </a:prstGeom>
        </p:spPr>
      </p:pic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0D86DB0A-F282-5500-FD5E-710C6FFFA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6" name="audio_03">
            <a:hlinkClick r:id="" action="ppaction://media"/>
            <a:extLst>
              <a:ext uri="{FF2B5EF4-FFF2-40B4-BE49-F238E27FC236}">
                <a16:creationId xmlns:a16="http://schemas.microsoft.com/office/drawing/2014/main" id="{D0E39F01-AC63-7EE0-3750-13979B6046A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388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06"/>
    </mc:Choice>
    <mc:Fallback>
      <p:transition spd="slow" advTm="27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Physical Activities and Exercise: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On-Site Fitness Facilities: Some workplaces offer on-site gyms or fitness classes to make it convenient for employees to exercise before, during, or after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Flexible Breaks: Encouraging short, regular breaks for physical activity or stretching can reduce stress and improve focus.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95" y="1361736"/>
            <a:ext cx="5522805" cy="3678929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44050F8A-33F4-5C75-9076-0B07925B9D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6" name="audio_04">
            <a:hlinkClick r:id="" action="ppaction://media"/>
            <a:extLst>
              <a:ext uri="{FF2B5EF4-FFF2-40B4-BE49-F238E27FC236}">
                <a16:creationId xmlns:a16="http://schemas.microsoft.com/office/drawing/2014/main" id="{E9732558-B75D-1CB5-6C88-10A94CA8CE0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 flipV="1">
            <a:off x="309388" y="6000750"/>
            <a:ext cx="672802" cy="7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3"/>
    </mc:Choice>
    <mc:Fallback>
      <p:transition spd="slow" advTm="3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2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Walking Meetings: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7288" y="1451052"/>
            <a:ext cx="5949107" cy="45311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Walking Meetings: Instead of sitting in a conference room, walking meetings can promote physical activity while discussing </a:t>
            </a:r>
          </a:p>
          <a:p>
            <a:pPr marL="0" indent="0">
              <a:buNone/>
            </a:pPr>
            <a:r>
              <a:rPr lang="en-US" dirty="0"/>
              <a:t>work-related matters.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Standing Desks: Providing adjustable desks allows employees to alternate between sitting and standing, reducing the negative effects of prolonged sitting.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Incentives and Challenges: Implementing wellness challenges or incentive programs for achieving fitness goals can motivate employees to stay active.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12" y="683046"/>
            <a:ext cx="5725987" cy="4860965"/>
          </a:xfrm>
          <a:prstGeom prst="rect">
            <a:avLst/>
          </a:prstGeom>
        </p:spPr>
      </p:pic>
      <p:pic>
        <p:nvPicPr>
          <p:cNvPr id="4" name="Vídeo 3">
            <a:hlinkClick r:id="" action="ppaction://media"/>
            <a:extLst>
              <a:ext uri="{FF2B5EF4-FFF2-40B4-BE49-F238E27FC236}">
                <a16:creationId xmlns:a16="http://schemas.microsoft.com/office/drawing/2014/main" id="{4717B3E0-20E1-0056-C414-59CC23E9F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6" name="audio_05_02">
            <a:hlinkClick r:id="" action="ppaction://media"/>
            <a:extLst>
              <a:ext uri="{FF2B5EF4-FFF2-40B4-BE49-F238E27FC236}">
                <a16:creationId xmlns:a16="http://schemas.microsoft.com/office/drawing/2014/main" id="{718CBF29-1172-1360-B815-B48017A941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327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15"/>
    </mc:Choice>
    <mc:Fallback>
      <p:transition spd="slow" advTm="38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1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Benefits of Workplace Well-being: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Improved Health: Better nutrition and regular exercise can lead to improved physical and mental health, reducing the risk of chronic diseases.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Increased Productivity: Healthier employees tend to be more productive and focused, resulting in higher job performance.</a:t>
            </a:r>
          </a:p>
          <a:p>
            <a:pPr marL="0" indent="0">
              <a:buNone/>
            </a:pPr>
            <a:r>
              <a:rPr lang="en-US" dirty="0"/>
              <a:t>Reduced Absenteeism: Well-being initiatives can decrease the number of sick days taken by employees.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Enhanced Employee Morale: A focus on well-being shows that the company cares about its employees, which can boost morale and job satisfaction.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4" y="1380648"/>
            <a:ext cx="4973096" cy="4569483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FEB86B65-3A7D-3BC3-34CD-E3901325C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6" name="audio_06">
            <a:hlinkClick r:id="" action="ppaction://media"/>
            <a:extLst>
              <a:ext uri="{FF2B5EF4-FFF2-40B4-BE49-F238E27FC236}">
                <a16:creationId xmlns:a16="http://schemas.microsoft.com/office/drawing/2014/main" id="{E07AAE79-2958-D758-CD02-224B60C746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9388" y="62787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77"/>
    </mc:Choice>
    <mc:Fallback>
      <p:transition spd="slow" advTm="5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13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67575" y="1560879"/>
            <a:ext cx="5247249" cy="1325563"/>
          </a:xfrm>
        </p:spPr>
        <p:txBody>
          <a:bodyPr/>
          <a:lstStyle/>
          <a:p>
            <a:r>
              <a:rPr lang="en-US" dirty="0"/>
              <a:t>Thank you</a:t>
            </a:r>
            <a:endParaRPr lang="es-CO" dirty="0"/>
          </a:p>
        </p:txBody>
      </p:sp>
      <p:pic>
        <p:nvPicPr>
          <p:cNvPr id="3" name="Vídeo 2">
            <a:hlinkClick r:id="" action="ppaction://media"/>
            <a:extLst>
              <a:ext uri="{FF2B5EF4-FFF2-40B4-BE49-F238E27FC236}">
                <a16:creationId xmlns:a16="http://schemas.microsoft.com/office/drawing/2014/main" id="{78E6090B-7311-A479-CBA5-4BCB09BA0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  <p:pic>
        <p:nvPicPr>
          <p:cNvPr id="4" name="audio_07">
            <a:hlinkClick r:id="" action="ppaction://media"/>
            <a:extLst>
              <a:ext uri="{FF2B5EF4-FFF2-40B4-BE49-F238E27FC236}">
                <a16:creationId xmlns:a16="http://schemas.microsoft.com/office/drawing/2014/main" id="{E8F19374-071F-6557-AD6E-48DAC30071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2597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0"/>
    </mc:Choice>
    <mc:Fallback>
      <p:transition spd="slow" advTm="4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336</Words>
  <Application>Microsoft Office PowerPoint</Application>
  <PresentationFormat>Panorámica</PresentationFormat>
  <Paragraphs>27</Paragraphs>
  <Slides>7</Slides>
  <Notes>0</Notes>
  <HiddenSlides>0</HiddenSlides>
  <MMClips>14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Evidence: well-being in the workplace Student: Rodney Zapata.  course: 26 75 810 </vt:lpstr>
      <vt:lpstr>Well-being in the workplace </vt:lpstr>
      <vt:lpstr>Nutrition:</vt:lpstr>
      <vt:lpstr>Physical Activities and Exercise:</vt:lpstr>
      <vt:lpstr>Walking Meetings:</vt:lpstr>
      <vt:lpstr>Benefits of Workplace Well-being: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rzapata</dc:creator>
  <cp:lastModifiedBy>Rodney Zapata Palacio</cp:lastModifiedBy>
  <cp:revision>21</cp:revision>
  <dcterms:created xsi:type="dcterms:W3CDTF">2023-09-27T14:55:02Z</dcterms:created>
  <dcterms:modified xsi:type="dcterms:W3CDTF">2023-10-02T01:40:20Z</dcterms:modified>
</cp:coreProperties>
</file>